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1" r:id="rId2"/>
    <p:sldId id="262" r:id="rId3"/>
    <p:sldId id="256" r:id="rId4"/>
    <p:sldId id="263" r:id="rId5"/>
    <p:sldId id="264" r:id="rId6"/>
    <p:sldId id="266" r:id="rId7"/>
    <p:sldId id="257" r:id="rId8"/>
    <p:sldId id="267" r:id="rId9"/>
    <p:sldId id="260" r:id="rId10"/>
    <p:sldId id="258" r:id="rId11"/>
    <p:sldId id="265" r:id="rId12"/>
    <p:sldId id="259" r:id="rId1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44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5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23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71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63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846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986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40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5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8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47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83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078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17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61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9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07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15386A-B93D-4873-AAC2-F6EB01918645}" type="datetimeFigureOut">
              <a:rPr lang="zh-HK" altLang="en-US" smtClean="0"/>
              <a:t>6/9/2016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FAEA-73B0-4110-89E4-87E4AFDDB6E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487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he%20Honesty%20of%20Children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nesty is the first chapter in the book of wisdom. - Thomas Jeff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78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4024" y="109728"/>
            <a:ext cx="481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hlinkClick r:id="rId3" action="ppaction://hlinkfile"/>
              </a:rPr>
              <a:t>Video of honesty of Japanese Children</a:t>
            </a:r>
            <a:endParaRPr lang="zh-HK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4960" y="1014984"/>
            <a:ext cx="6528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b="1" dirty="0">
                <a:latin typeface="Verdana" pitchFamily="34" charset="0"/>
              </a:rPr>
              <a:t>Speaking and acting in accordance with the truth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HK" sz="2800" b="1" dirty="0">
                <a:latin typeface="Verdana" pitchFamily="34" charset="0"/>
              </a:rPr>
              <a:t>Keeping every promise we make</a:t>
            </a:r>
          </a:p>
        </p:txBody>
      </p:sp>
    </p:spTree>
    <p:extLst>
      <p:ext uri="{BB962C8B-B14F-4D97-AF65-F5344CB8AC3E}">
        <p14:creationId xmlns:p14="http://schemas.microsoft.com/office/powerpoint/2010/main" val="377622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「honest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91" y="-32555"/>
            <a:ext cx="8522209" cy="707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54" y="0"/>
            <a:ext cx="4847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dishonest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" y="0"/>
            <a:ext cx="10286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54320" y="0"/>
            <a:ext cx="4272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6000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Thank you</a:t>
            </a:r>
          </a:p>
          <a:p>
            <a:pPr algn="ctr"/>
            <a:endParaRPr lang="zh-HK" altLang="en-US" sz="6000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4" name="Picture 2" descr="http://rs86.pbsrc.com/albums/k98/Dark_Kate/Gif/266148ffa281918da.gif~c2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797" y="1267668"/>
            <a:ext cx="2637598" cy="26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6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「dishonest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99" y="-1"/>
            <a:ext cx="4348661" cy="26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「steal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3593" cy="26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「shoplifting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4" y="0"/>
            <a:ext cx="3994906" cy="26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「dishonesty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02" y="2645435"/>
            <a:ext cx="3427894" cy="33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45436"/>
            <a:ext cx="6027002" cy="33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「corruption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504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0"/>
            <a:ext cx="6156960" cy="3017520"/>
          </a:xfrm>
          <a:prstGeom prst="rect">
            <a:avLst/>
          </a:prstGeom>
        </p:spPr>
      </p:pic>
      <p:pic>
        <p:nvPicPr>
          <p:cNvPr id="7" name="Picture 2" descr="「dishonesty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5" y="3017518"/>
            <a:ext cx="7328125" cy="38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「dishonesty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7519"/>
            <a:ext cx="3877056" cy="387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1924050"/>
            <a:ext cx="7810500" cy="493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06618" cy="47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honesty quote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68" y="48443"/>
            <a:ext cx="9537192" cy="680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honesty quotes Franklin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58" y="-1"/>
            <a:ext cx="8896985" cy="88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honest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0"/>
            <a:ext cx="10050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「honesty is the greatest step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7969" cy="45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2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「honesty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21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Unicode MS</vt:lpstr>
      <vt:lpstr>新細明體</vt:lpstr>
      <vt:lpstr>Arial</vt:lpstr>
      <vt:lpstr>Century Gothic</vt:lpstr>
      <vt:lpstr>Verdana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 KWOK CHIU</dc:creator>
  <cp:lastModifiedBy>KOT KWOK CHIU</cp:lastModifiedBy>
  <cp:revision>18</cp:revision>
  <dcterms:created xsi:type="dcterms:W3CDTF">2016-09-06T07:29:52Z</dcterms:created>
  <dcterms:modified xsi:type="dcterms:W3CDTF">2016-09-06T09:34:26Z</dcterms:modified>
</cp:coreProperties>
</file>