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1a7f7ea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1a7f7ea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1a7f7ea0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1a7f7ea0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1a7f7ea0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1a7f7ea0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a7f7ea0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a7f7ea0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1a7f7ea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1a7f7ea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en.wikipedia.org/wiki/Dysarthria" TargetMode="External"/><Relationship Id="rId5" Type="http://schemas.openxmlformats.org/officeDocument/2006/relationships/hyperlink" Target="https://en.wikipedia.org/wiki/Dysphagia" TargetMode="External"/><Relationship Id="rId6" Type="http://schemas.openxmlformats.org/officeDocument/2006/relationships/hyperlink" Target="https://en.wikipedia.org/wiki/Shortness_of_breath" TargetMode="External"/><Relationship Id="rId7" Type="http://schemas.openxmlformats.org/officeDocument/2006/relationships/hyperlink" Target="https://en.wikipedia.org/wiki/Genetic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838" y="914350"/>
            <a:ext cx="4362315" cy="245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49900" y="2830875"/>
            <a:ext cx="56442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STEPHEN HAWKING</a:t>
            </a:r>
            <a:endParaRPr b="1" i="1" sz="2400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Montserrat"/>
                <a:ea typeface="Montserrat"/>
                <a:cs typeface="Montserrat"/>
                <a:sym typeface="Montserrat"/>
              </a:rPr>
              <a:t>(1942-2018)</a:t>
            </a:r>
            <a:endParaRPr b="1"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633600" y="4670575"/>
            <a:ext cx="44118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highlight>
                  <a:srgbClr val="B7B7B7"/>
                </a:highlight>
                <a:latin typeface="Montserrat"/>
                <a:ea typeface="Montserrat"/>
                <a:cs typeface="Montserrat"/>
                <a:sym typeface="Montserrat"/>
              </a:rPr>
              <a:t>by Ifra 6B, Naheyan 6C, Kamran 6B</a:t>
            </a:r>
            <a:endParaRPr b="1" i="1">
              <a:highlight>
                <a:srgbClr val="B7B7B7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975" y="628925"/>
            <a:ext cx="2705200" cy="38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01275" y="1035325"/>
            <a:ext cx="5471700" cy="3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born in Oxford, England in 1942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an english theoretical physicist, cosmologist and an author 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science books (best-sellers)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has received Presidential medal of freedom 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0"/>
            <a:ext cx="34506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background info:</a:t>
            </a:r>
            <a:endParaRPr b="1" i="1" sz="2400" u="sng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300" y="1214838"/>
            <a:ext cx="2843700" cy="33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0"/>
            <a:ext cx="50526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ALS (Lou Gehrig’s Disease)</a:t>
            </a:r>
            <a:endParaRPr b="1" i="1" sz="2400" u="sng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b="1" i="1" sz="2400" u="sng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23150" y="640975"/>
            <a:ext cx="65988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also known as motor neurone disease (MND)     </a:t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both the upper motor neurons and the lower motor neurons degenerate or die, and stop sending messages to the muscles. </a:t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weakness in the arms or legs, or with difficulty </a:t>
            </a:r>
            <a:r>
              <a:rPr i="1" lang="en" sz="1800">
                <a:highlight>
                  <a:srgbClr val="FFFFFF"/>
                </a:highlight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4"/>
              </a:rPr>
              <a:t>speaking</a:t>
            </a: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or </a:t>
            </a:r>
            <a:r>
              <a:rPr i="1" lang="en" sz="1800">
                <a:highlight>
                  <a:srgbClr val="FFFFFF"/>
                </a:highlight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5"/>
              </a:rPr>
              <a:t>swallowing</a:t>
            </a: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most eventually lose the ability to walk, use their hands, speak, swallow, and </a:t>
            </a:r>
            <a:r>
              <a:rPr i="1" lang="en" sz="1800">
                <a:highlight>
                  <a:srgbClr val="FFFFFF"/>
                </a:highlight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6"/>
              </a:rPr>
              <a:t>breathe</a:t>
            </a: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believed to involve both </a:t>
            </a:r>
            <a:r>
              <a:rPr i="1" lang="en" sz="1800">
                <a:highlight>
                  <a:srgbClr val="FFFFFF"/>
                </a:highlight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7"/>
              </a:rPr>
              <a:t>genetic</a:t>
            </a:r>
            <a:r>
              <a:rPr i="1" lang="en" sz="1800">
                <a:highlight>
                  <a:srgbClr val="FFFFFF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 and environmental factors</a:t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rgbClr val="FFFFFF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950" y="520925"/>
            <a:ext cx="2768275" cy="41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0" y="0"/>
            <a:ext cx="50526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 u="sng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The Theory of Everything</a:t>
            </a:r>
            <a:endParaRPr b="1" i="1" sz="2400" u="sng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76950" y="925875"/>
            <a:ext cx="5471700" cy="3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shows major events in Hawking’s life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the difficulties he and his family went through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what kept him motivated and inspired to continue on in his study of time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SemiBold"/>
              <a:buChar char="-"/>
            </a:pPr>
            <a:r>
              <a:rPr i="1" lang="en" sz="1800">
                <a:latin typeface="Montserrat SemiBold"/>
                <a:ea typeface="Montserrat SemiBold"/>
                <a:cs typeface="Montserrat SemiBold"/>
                <a:sym typeface="Montserrat SemiBold"/>
              </a:rPr>
              <a:t>Hawking is played by Eddie Redmayne and Jane Wilde is played by Felicity Jones</a:t>
            </a:r>
            <a:endParaRPr i="1"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659250" y="1986300"/>
            <a:ext cx="78255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how is he related to the topic “commitment”?</a:t>
            </a:r>
            <a:endParaRPr b="1" i="1" sz="2400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2846700" y="1986300"/>
            <a:ext cx="3450600" cy="11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thank you :)</a:t>
            </a:r>
            <a:endParaRPr b="1" i="1" sz="2400"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